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18"/>
    <p:restoredTop sz="95921"/>
  </p:normalViewPr>
  <p:slideViewPr>
    <p:cSldViewPr snapToGrid="0" snapToObjects="1">
      <p:cViewPr>
        <p:scale>
          <a:sx n="125" d="100"/>
          <a:sy n="125" d="100"/>
        </p:scale>
        <p:origin x="4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D67A5-00A5-CE46-8ECD-D54C436A4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954338"/>
            <a:ext cx="8915399" cy="3823043"/>
          </a:xfrm>
        </p:spPr>
        <p:txBody>
          <a:bodyPr>
            <a:normAutofit/>
          </a:bodyPr>
          <a:lstStyle/>
          <a:p>
            <a:r>
              <a:rPr lang="en-US" dirty="0"/>
              <a:t>Assignment 1:</a:t>
            </a:r>
            <a:br>
              <a:rPr lang="en-US" dirty="0"/>
            </a:br>
            <a:r>
              <a:rPr lang="en-US" dirty="0"/>
              <a:t>Playing Games: </a:t>
            </a:r>
            <a:r>
              <a:rPr lang="en-US" dirty="0" err="1"/>
              <a:t>Ms</a:t>
            </a:r>
            <a:r>
              <a:rPr lang="en-US" dirty="0"/>
              <a:t> Pac Man vs Ghost Team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129E3-2766-FE46-ABB2-7E7FC5DF3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267201"/>
            <a:ext cx="8915399" cy="1636462"/>
          </a:xfrm>
        </p:spPr>
        <p:txBody>
          <a:bodyPr>
            <a:normAutofit/>
          </a:bodyPr>
          <a:lstStyle/>
          <a:p>
            <a:r>
              <a:rPr lang="en-US" sz="2400" dirty="0"/>
              <a:t>Prepared by: Ho Kim </a:t>
            </a:r>
            <a:r>
              <a:rPr lang="en-US" sz="2400" dirty="0" err="1"/>
              <a:t>Chuan</a:t>
            </a:r>
            <a:endParaRPr lang="en-US" sz="2400" dirty="0"/>
          </a:p>
          <a:p>
            <a:r>
              <a:rPr lang="en-US" sz="2400" dirty="0"/>
              <a:t>Matric No: 17068452/1</a:t>
            </a:r>
          </a:p>
          <a:p>
            <a:r>
              <a:rPr lang="en-US" sz="2400" dirty="0"/>
              <a:t>Lecturer: Prof Dr. Loo Chu </a:t>
            </a:r>
            <a:r>
              <a:rPr lang="en-US" sz="2400" dirty="0" err="1"/>
              <a:t>Kiong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65584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D93CC-2D77-0146-A034-E444F191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4472"/>
          </a:xfrm>
        </p:spPr>
        <p:txBody>
          <a:bodyPr>
            <a:normAutofit fontScale="90000"/>
          </a:bodyPr>
          <a:lstStyle/>
          <a:p>
            <a:r>
              <a:rPr lang="en-US" dirty="0"/>
              <a:t>Target Outcome: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0CDC0-06D0-934E-A72F-0C828BEFE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68582"/>
            <a:ext cx="8915400" cy="4442640"/>
          </a:xfrm>
        </p:spPr>
        <p:txBody>
          <a:bodyPr/>
          <a:lstStyle/>
          <a:p>
            <a:r>
              <a:rPr lang="en-US" dirty="0"/>
              <a:t>By using the base UI code and Ghosts controller in demo script, write an AI controller to control the Pac Man using Tree Search Method.</a:t>
            </a:r>
          </a:p>
          <a:p>
            <a:r>
              <a:rPr lang="en-US" dirty="0"/>
              <a:t>Achieve better outcome than the controller of the demo code given in the Spectrum.</a:t>
            </a:r>
          </a:p>
          <a:p>
            <a:pPr marL="0" indent="0">
              <a:buNone/>
            </a:pPr>
            <a:r>
              <a:rPr lang="en-US" sz="1400" dirty="0"/>
              <a:t>(Demo code link: </a:t>
            </a:r>
            <a:r>
              <a:rPr lang="en-US" sz="1400" dirty="0" err="1"/>
              <a:t>github.com</a:t>
            </a:r>
            <a:r>
              <a:rPr lang="en-US" sz="1400" dirty="0"/>
              <a:t>/</a:t>
            </a:r>
            <a:r>
              <a:rPr lang="en-US" sz="1400" dirty="0" err="1"/>
              <a:t>kfkok</a:t>
            </a:r>
            <a:r>
              <a:rPr lang="en-US" sz="1400" dirty="0"/>
              <a:t>/</a:t>
            </a:r>
            <a:r>
              <a:rPr lang="en-US" sz="1400" dirty="0" err="1"/>
              <a:t>TreeSearchMsPacMan</a:t>
            </a:r>
            <a:r>
              <a:rPr lang="en-US" sz="1400" dirty="0"/>
              <a:t>)</a:t>
            </a:r>
          </a:p>
          <a:p>
            <a:r>
              <a:rPr lang="en-US" dirty="0"/>
              <a:t>Record a Demo video of the working controller created.</a:t>
            </a:r>
          </a:p>
          <a:p>
            <a:pPr marL="0" indent="0">
              <a:buNone/>
            </a:pPr>
            <a:r>
              <a:rPr lang="en-US" sz="1400" b="1" i="1" dirty="0"/>
              <a:t>Submission Link for the Demo Video: </a:t>
            </a:r>
            <a:r>
              <a:rPr lang="en-US" sz="1400" b="1" u="sng" dirty="0"/>
              <a:t>https://</a:t>
            </a:r>
            <a:r>
              <a:rPr lang="en-US" sz="1400" b="1" u="sng" dirty="0" err="1"/>
              <a:t>drive.google.com</a:t>
            </a:r>
            <a:r>
              <a:rPr lang="en-US" sz="1400" b="1" u="sng" dirty="0"/>
              <a:t>/drive/folders/1CYRj0Pkz3EZmNVuuhPQish639AbodVZg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B750-D15C-204F-8BE8-13E5C339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7D6B4-B953-D343-8252-EF86FCCF3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03498"/>
            <a:ext cx="8915400" cy="4507724"/>
          </a:xfrm>
        </p:spPr>
        <p:txBody>
          <a:bodyPr/>
          <a:lstStyle/>
          <a:p>
            <a:r>
              <a:rPr lang="en-US" dirty="0"/>
              <a:t>A tree-based searching algorithm is used to search for the highest score for every possible actions at every game state.</a:t>
            </a:r>
          </a:p>
          <a:p>
            <a:r>
              <a:rPr lang="en-US" dirty="0"/>
              <a:t>The complexity of method is affected by the height of the search </a:t>
            </a:r>
            <a:r>
              <a:rPr lang="en-US" dirty="0" err="1"/>
              <a:t>tree,h</a:t>
            </a:r>
            <a:r>
              <a:rPr lang="en-US" dirty="0"/>
              <a:t> and the branching factor, b of each step.</a:t>
            </a:r>
          </a:p>
          <a:p>
            <a:r>
              <a:rPr lang="en-US" dirty="0"/>
              <a:t>There are many branching factor of for each step, hence we set a max limit up to 5 to limit the computation of each step.</a:t>
            </a:r>
          </a:p>
          <a:p>
            <a:r>
              <a:rPr lang="en-US" dirty="0"/>
              <a:t>Perform searching at the junction as searching on a straight route is less informative.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918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CF941-906C-6547-B77F-62F7C1BFB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 of the methodology in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D47A-21FB-174A-AC36-D09B05E76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EvaluateMove</a:t>
            </a:r>
            <a:r>
              <a:rPr lang="en-US" dirty="0"/>
              <a:t>(move, </a:t>
            </a:r>
            <a:r>
              <a:rPr lang="en-US" dirty="0" err="1"/>
              <a:t>game,step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ForwardGame</a:t>
            </a:r>
            <a:r>
              <a:rPr lang="en-US" dirty="0"/>
              <a:t>(move, game)</a:t>
            </a:r>
          </a:p>
          <a:p>
            <a:pPr lvl="1"/>
            <a:r>
              <a:rPr lang="en-US" dirty="0"/>
              <a:t>If step == </a:t>
            </a:r>
            <a:r>
              <a:rPr lang="en-US" dirty="0" err="1"/>
              <a:t>Max_height</a:t>
            </a:r>
            <a:r>
              <a:rPr lang="en-US" dirty="0"/>
              <a:t> :</a:t>
            </a:r>
          </a:p>
          <a:p>
            <a:pPr marL="914400" lvl="2" indent="0">
              <a:buNone/>
            </a:pPr>
            <a:r>
              <a:rPr lang="en-US" dirty="0"/>
              <a:t>Return score</a:t>
            </a:r>
          </a:p>
          <a:p>
            <a:pPr lvl="1"/>
            <a:r>
              <a:rPr lang="en-US" dirty="0" err="1"/>
              <a:t>Highestscore</a:t>
            </a:r>
            <a:r>
              <a:rPr lang="en-US" dirty="0"/>
              <a:t> = -inf</a:t>
            </a:r>
          </a:p>
          <a:p>
            <a:pPr lvl="1"/>
            <a:r>
              <a:rPr lang="en-US" dirty="0"/>
              <a:t>For </a:t>
            </a:r>
            <a:r>
              <a:rPr lang="en-US" dirty="0" err="1"/>
              <a:t>nextMove</a:t>
            </a:r>
            <a:r>
              <a:rPr lang="en-US" dirty="0"/>
              <a:t> in UP,DOWN,LEFT,RIGHT do</a:t>
            </a:r>
          </a:p>
          <a:p>
            <a:pPr lvl="2"/>
            <a:r>
              <a:rPr lang="en-US" dirty="0" err="1"/>
              <a:t>clonedGame</a:t>
            </a:r>
            <a:r>
              <a:rPr lang="en-US" dirty="0"/>
              <a:t> = clone(game)</a:t>
            </a:r>
          </a:p>
          <a:p>
            <a:pPr lvl="2"/>
            <a:r>
              <a:rPr lang="en-US" dirty="0"/>
              <a:t>Score = </a:t>
            </a:r>
            <a:r>
              <a:rPr lang="en-US" dirty="0" err="1"/>
              <a:t>evaluateMove</a:t>
            </a:r>
            <a:r>
              <a:rPr lang="en-US" dirty="0"/>
              <a:t>(nextMove,clonedGame,step+1)</a:t>
            </a:r>
          </a:p>
          <a:p>
            <a:pPr lvl="2"/>
            <a:r>
              <a:rPr lang="en-US" dirty="0" err="1"/>
              <a:t>Highestscore</a:t>
            </a:r>
            <a:r>
              <a:rPr lang="en-US" dirty="0"/>
              <a:t> = max(score, </a:t>
            </a:r>
            <a:r>
              <a:rPr lang="en-US" dirty="0" err="1"/>
              <a:t>highestScore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/>
              <a:t>return </a:t>
            </a:r>
            <a:r>
              <a:rPr lang="en-US" dirty="0" err="1"/>
              <a:t>highestScore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006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C65BF-AEC5-B94D-891F-AF322334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Performance: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E4383-01D2-5945-BEA1-81346907E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Average Score: 9050,  Max:12960</a:t>
            </a:r>
          </a:p>
          <a:p>
            <a:r>
              <a:rPr lang="en-US" dirty="0"/>
              <a:t>Average Survival Stage : Level 2- 3</a:t>
            </a:r>
          </a:p>
          <a:p>
            <a:r>
              <a:rPr lang="en-US" dirty="0"/>
              <a:t> Average T: 1950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54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3350-3B0A-9E42-B851-4C0F38B34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12100.mov" descr="12100.mov">
            <a:hlinkClick r:id="" action="ppaction://media"/>
            <a:extLst>
              <a:ext uri="{FF2B5EF4-FFF2-40B4-BE49-F238E27FC236}">
                <a16:creationId xmlns:a16="http://schemas.microsoft.com/office/drawing/2014/main" id="{4A1D52C5-00AC-4A4B-8459-EAC1DDE353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9156" y="1839685"/>
            <a:ext cx="2833688" cy="3778250"/>
          </a:xfrm>
        </p:spPr>
      </p:pic>
    </p:spTree>
    <p:extLst>
      <p:ext uri="{BB962C8B-B14F-4D97-AF65-F5344CB8AC3E}">
        <p14:creationId xmlns:p14="http://schemas.microsoft.com/office/powerpoint/2010/main" val="326591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5CA8210-555C-8544-ADBC-7D3FB64F4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6311" y="2133600"/>
            <a:ext cx="8241204" cy="37782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928FB3-B795-E646-A56A-4327DCAF51B9}"/>
              </a:ext>
            </a:extLst>
          </p:cNvPr>
          <p:cNvSpPr txBox="1"/>
          <p:nvPr/>
        </p:nvSpPr>
        <p:spPr>
          <a:xfrm>
            <a:off x="2599509" y="1005840"/>
            <a:ext cx="2228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Testing Demo(DIY)</a:t>
            </a:r>
          </a:p>
        </p:txBody>
      </p:sp>
    </p:spTree>
    <p:extLst>
      <p:ext uri="{BB962C8B-B14F-4D97-AF65-F5344CB8AC3E}">
        <p14:creationId xmlns:p14="http://schemas.microsoft.com/office/powerpoint/2010/main" val="3255415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9FBBB7-81D2-F54D-9C44-45F65384DF64}"/>
              </a:ext>
            </a:extLst>
          </p:cNvPr>
          <p:cNvSpPr txBox="1"/>
          <p:nvPr/>
        </p:nvSpPr>
        <p:spPr>
          <a:xfrm>
            <a:off x="2758440" y="2926080"/>
            <a:ext cx="6675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 YOU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~THE END~</a:t>
            </a:r>
          </a:p>
        </p:txBody>
      </p:sp>
    </p:spTree>
    <p:extLst>
      <p:ext uri="{BB962C8B-B14F-4D97-AF65-F5344CB8AC3E}">
        <p14:creationId xmlns:p14="http://schemas.microsoft.com/office/powerpoint/2010/main" val="6751281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213</TotalTime>
  <Words>317</Words>
  <Application>Microsoft Macintosh PowerPoint</Application>
  <PresentationFormat>Widescreen</PresentationFormat>
  <Paragraphs>36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Assignment 1: Playing Games: Ms Pac Man vs Ghost Team </vt:lpstr>
      <vt:lpstr>Target Outcome: </vt:lpstr>
      <vt:lpstr>Methodology</vt:lpstr>
      <vt:lpstr>Pseudocode of the methodology in controller</vt:lpstr>
      <vt:lpstr>Average Performance:</vt:lpstr>
      <vt:lpstr>Demo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Chuan Ho</dc:creator>
  <cp:lastModifiedBy>Kim Chuan Ho</cp:lastModifiedBy>
  <cp:revision>8</cp:revision>
  <dcterms:created xsi:type="dcterms:W3CDTF">2020-11-14T03:02:31Z</dcterms:created>
  <dcterms:modified xsi:type="dcterms:W3CDTF">2020-12-11T06:28:36Z</dcterms:modified>
</cp:coreProperties>
</file>

<file path=docProps/thumbnail.jpeg>
</file>